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297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084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596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301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07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70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971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8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748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316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978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B8338D7-9870-45B3-9C10-5BB84D637CE5}" type="datetimeFigureOut">
              <a:rPr lang="ru-RU" smtClean="0"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F65D09AA-D115-4C10-9F75-8050091E66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cbir_id=pQ54YZG7FIGzeve5NJT2xA&amp;rpt=imageview" TargetMode="External"/><Relationship Id="rId2" Type="http://schemas.openxmlformats.org/officeDocument/2006/relationships/hyperlink" Target="http://www.dinamo-vgu.ru/img/article/udar/napadajushhij-udar-v-volejbole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izkultura-vsem.ru/&#1085;&#1072;&#1087;&#1072;&#1076;&#1072;&#1102;&#1097;&#1080;&#1081;-&#1091;&#1076;&#1072;&#1088;-&#1074;-&#1074;&#1086;&#1083;&#1077;&#1081;&#1073;&#1086;&#1083;&#1077;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" y="0"/>
            <a:ext cx="913537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564904"/>
            <a:ext cx="75438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Техника нападающего удара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1800" y="5363491"/>
            <a:ext cx="6172200" cy="1467544"/>
          </a:xfrm>
        </p:spPr>
        <p:txBody>
          <a:bodyPr/>
          <a:lstStyle/>
          <a:p>
            <a:pPr algn="r"/>
            <a:r>
              <a:rPr lang="ru-RU" sz="2400" dirty="0"/>
              <a:t>Выполнил учитель физической культуры </a:t>
            </a:r>
          </a:p>
          <a:p>
            <a:pPr algn="r"/>
            <a:r>
              <a:rPr lang="ru-RU" sz="2400" dirty="0" smtClean="0"/>
              <a:t>МБОУ </a:t>
            </a:r>
            <a:r>
              <a:rPr lang="ru-RU" sz="2400" dirty="0"/>
              <a:t>г. </a:t>
            </a:r>
            <a:r>
              <a:rPr lang="ru-RU" sz="2400" dirty="0" smtClean="0"/>
              <a:t>Иркутска СОШ № 36 </a:t>
            </a:r>
            <a:r>
              <a:rPr lang="ru-RU" sz="2400" dirty="0" err="1"/>
              <a:t>Спасёнов</a:t>
            </a:r>
            <a:r>
              <a:rPr lang="ru-RU" sz="2400" dirty="0"/>
              <a:t> Николай Георгиевич</a:t>
            </a:r>
          </a:p>
        </p:txBody>
      </p:sp>
    </p:spTree>
    <p:extLst>
      <p:ext uri="{BB962C8B-B14F-4D97-AF65-F5344CB8AC3E}">
        <p14:creationId xmlns:p14="http://schemas.microsoft.com/office/powerpoint/2010/main" val="2400376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ресурсы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Фото слайд № 1 </a:t>
            </a:r>
            <a:r>
              <a:rPr lang="ru-RU" sz="2400" dirty="0"/>
              <a:t> </a:t>
            </a:r>
          </a:p>
          <a:p>
            <a:pPr marL="0" indent="0">
              <a:buNone/>
            </a:pPr>
            <a:r>
              <a:rPr lang="ru-RU" sz="2400" u="sng" dirty="0">
                <a:hlinkClick r:id="rId2"/>
              </a:rPr>
              <a:t>http://www.dinamo-vgu.ru/img/article/udar/napadajushhij-udar-v-volejbole.jpg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Фото слайд № 2 </a:t>
            </a:r>
            <a:endParaRPr lang="ru-RU" sz="2400" dirty="0"/>
          </a:p>
          <a:p>
            <a:pPr marL="0" indent="0">
              <a:buNone/>
            </a:pPr>
            <a:r>
              <a:rPr lang="en-US" sz="2400" dirty="0" smtClean="0">
                <a:hlinkClick r:id="rId3"/>
              </a:rPr>
              <a:t>https://yandex.ru/images/search?cbir_id=pQ54YZG7FIGzeve5NJT2xA&amp;rpt=imageview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Материал взят с сайта  </a:t>
            </a:r>
            <a:r>
              <a:rPr lang="en-US" sz="2400" dirty="0" smtClean="0">
                <a:hlinkClick r:id="rId4"/>
              </a:rPr>
              <a:t>http://www.fizkultura-vsem.ru/</a:t>
            </a:r>
            <a:r>
              <a:rPr lang="ru-RU" sz="2400" dirty="0" smtClean="0">
                <a:hlinkClick r:id="rId4"/>
              </a:rPr>
              <a:t>нападающий-удар-в-волейболе/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6931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2020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044460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Техника нападающего удара состоит из исходного положения и ряда последовательных фаз: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r>
              <a:rPr lang="ru-RU" dirty="0" smtClean="0"/>
              <a:t>Разбег</a:t>
            </a:r>
          </a:p>
          <a:p>
            <a:r>
              <a:rPr lang="ru-RU" dirty="0" smtClean="0"/>
              <a:t>Отталкивание от опоры</a:t>
            </a:r>
          </a:p>
          <a:p>
            <a:r>
              <a:rPr lang="ru-RU" dirty="0" smtClean="0"/>
              <a:t>Удар </a:t>
            </a:r>
            <a:r>
              <a:rPr lang="ru-RU" dirty="0"/>
              <a:t>по мячу в прыжке</a:t>
            </a:r>
            <a:endParaRPr lang="ru-RU" dirty="0" smtClean="0"/>
          </a:p>
          <a:p>
            <a:r>
              <a:rPr lang="ru-RU" dirty="0" smtClean="0"/>
              <a:t>Приземление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926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Разбег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Фаза разбега делится на начало разбега, выполняемое в замедлен­ном темпе и состоящее из шага ле­вой или правой ногой; середину разбега — ускорение в 1—2 шага; </a:t>
            </a:r>
            <a:r>
              <a:rPr lang="ru-RU" dirty="0" err="1"/>
              <a:t>напрыгивание</a:t>
            </a:r>
            <a:r>
              <a:rPr lang="ru-RU" dirty="0"/>
              <a:t> с наибольшей </a:t>
            </a:r>
            <a:r>
              <a:rPr lang="ru-RU" dirty="0" smtClean="0"/>
              <a:t>ско­ростью и одновременным махом руками назад.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012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94122"/>
          </a:xfrm>
        </p:spPr>
        <p:txBody>
          <a:bodyPr/>
          <a:lstStyle/>
          <a:p>
            <a:r>
              <a:rPr lang="ru-RU" dirty="0" smtClean="0"/>
              <a:t>Отталкивание от опоры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Фаза отталкивания от опоры начинается с маховых движений рук еще до активного разгибания ног, в момент приставления правой стопы к левой. При этом центр тя­жести, в результате увеличения угла сгибания ног в ко­ленных и тазобедренных суставах, продолжает опускать­ся вниз и оказывается вынесенным за опору.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20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Удар по мячу в прыжке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/>
              <a:t>И</a:t>
            </a:r>
            <a:r>
              <a:rPr lang="ru-RU" sz="2400" dirty="0" smtClean="0"/>
              <a:t>грок </a:t>
            </a:r>
            <a:r>
              <a:rPr lang="ru-RU" sz="2400" dirty="0"/>
              <a:t>прогибает туловище в пояснич­ной части, правое плечо и руку отводит назад — в сто­рону, левую, согнутую в локтевом суставе, отводит вниз, ноги сгибает в коленных суставах. В результате всех этих движений создаются необходимые условия для концен­трации усилий в ударном движении. В результате энер­гичного сокращения больших мышечных групп груди и живота туловище волейболиста начинает сгибаться, правое плечо резко смещается вперед — вверх, а правая рука, разгибаясь в локтевом суставе, двигается навстре­чу мячу. Удар по мячу производится в наивысшей точке прыжка.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657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Приземление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заключительной фазе волейболист приземляется в 1 —1,5 м от места отталкивания на согнутые ноги, туловище несколько наклонено вперед, руки, согнутые в лок­тевых суставах, находятся на уровне пояса.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92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591"/>
            <a:ext cx="8229600" cy="850106"/>
          </a:xfrm>
        </p:spPr>
        <p:txBody>
          <a:bodyPr/>
          <a:lstStyle/>
          <a:p>
            <a:r>
              <a:rPr lang="ru-RU" sz="3600" dirty="0" smtClean="0"/>
              <a:t>Дополнение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В современном волейболе нападающий удар становится одним из решающих элементов игры большинства команд.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Самым зрелищным моментом любого волейбольного матча является атака. Именно в процессе атакующих действий команды получают 50-70% результативных очков. Вся команда стремится создать момент для удачного исполнения этого эффектного элемента. Игрок, владея техникой исполнения таких ударов, может придать ускорение мячу до 130 км/ч!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Поэтому понимание и применение принципов правильной техники нападающего удара является одним из приоритетных для волейболиста.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0683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08112"/>
          </a:xfrm>
        </p:spPr>
        <p:txBody>
          <a:bodyPr/>
          <a:lstStyle/>
          <a:p>
            <a:r>
              <a:rPr lang="ru-RU" sz="4000" dirty="0"/>
              <a:t>Типичные ошибки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Несвоевременный разбег, бьющий под мячом, удар согнутой рукой, нет акцентированного удара кистью, плохой зрительный контроль за мячом в момент удара, жесткое приземление, отсутствие разнообразия в технике выполнения ударов.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00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9">
  <a:themeElements>
    <a:clrScheme name="Другая 2">
      <a:dk1>
        <a:srgbClr val="FFFFFF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59</Template>
  <TotalTime>55</TotalTime>
  <Words>321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59</vt:lpstr>
      <vt:lpstr>Техника нападающего удара</vt:lpstr>
      <vt:lpstr>Презентация PowerPoint</vt:lpstr>
      <vt:lpstr>Техника нападающего удара состоит из исходного положения и ряда последовательных фаз:</vt:lpstr>
      <vt:lpstr>Разбег</vt:lpstr>
      <vt:lpstr>Отталкивание от опоры </vt:lpstr>
      <vt:lpstr>Удар по мячу в прыжке </vt:lpstr>
      <vt:lpstr>Приземление </vt:lpstr>
      <vt:lpstr>Дополнение</vt:lpstr>
      <vt:lpstr>Типичные ошибки </vt:lpstr>
      <vt:lpstr>Используемые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нападающего удара</dc:title>
  <dc:creator>Vega</dc:creator>
  <cp:lastModifiedBy>Vega</cp:lastModifiedBy>
  <cp:revision>6</cp:revision>
  <dcterms:created xsi:type="dcterms:W3CDTF">2015-10-17T15:48:25Z</dcterms:created>
  <dcterms:modified xsi:type="dcterms:W3CDTF">2015-10-17T16:44:09Z</dcterms:modified>
</cp:coreProperties>
</file>